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78" r:id="rId5"/>
    <p:sldId id="279" r:id="rId6"/>
    <p:sldId id="282" r:id="rId7"/>
    <p:sldId id="281" r:id="rId8"/>
    <p:sldId id="284" r:id="rId9"/>
    <p:sldId id="285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D419D-7A78-4EB6-B1B0-C7F4D125C09E}" type="datetime1">
              <a:rPr lang="fr-FR" smtClean="0"/>
              <a:t>05/12/2023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7CDAC-C694-4EDB-9D9B-30A18B0B1F5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049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4D1DB3-262B-4CAB-9798-16AA7AD26B79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90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fr-F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220AFC-4747-4500-A8C7-A10B7DCF689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A0542B-C18D-4D58-B9F4-F1C967D21EB7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84237C-71E1-407D-8A95-5D0DA132D16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97CC64-7194-4D10-B1B7-D418C059154B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58E07-2681-4DDC-9761-F27D26D96DD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82C4C-DCAC-4DF2-B481-A8A61F7BCD4E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9ECA3B-6A37-4E6A-BC7F-3768BC7915C0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D8E831-8378-4BAB-BCBD-A7C304698550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DB5431-7B28-41AD-AA99-418F5276FE3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322A63-6AB9-4C19-B727-7468EB6EEF1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 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ED83E-2F3C-4802-B3FE-A9F66A10C59C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4ECA66-1FE5-4FCF-969D-2E5E7C29642C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EFBA03-FEEE-4037-AB6D-57576DBA45E2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56F92A-D426-4C37-897E-08EB77489816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30987-7283-4366-815B-537B34C5E13D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CD2D8CC8-312B-4BBB-8CFE-96DDDB0B6288}" type="datetime1">
              <a:rPr lang="fr-FR" noProof="0" smtClean="0"/>
              <a:t>05/12/2023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e libre 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fr-FR" sz="4000" dirty="0"/>
              <a:t>Protocole OSPF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fr-FR" sz="2300" dirty="0"/>
              <a:t>Protocole de la couche 3.</a:t>
            </a:r>
          </a:p>
        </p:txBody>
      </p:sp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FED0D9E-7BEB-0376-A7C4-A2B80CE7F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1" y="1361894"/>
            <a:ext cx="5730102" cy="40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fr-FR" sz="4000" dirty="0"/>
              <a:t>Objectif du protocole</a:t>
            </a: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fr-FR" sz="2400" dirty="0"/>
              <a:t>Maintenir une configuration réseaux de routeur Adaptatif pour la transmission des informations. </a:t>
            </a:r>
          </a:p>
          <a:p>
            <a:pPr rtl="0"/>
            <a:r>
              <a:rPr lang="fr-FR" sz="2400" dirty="0"/>
              <a:t>La transmission des données Rapide et efficace en termes de ressource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D3F72-9AC9-211E-D520-4775558F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C2E8B8-E799-9C39-1D47-88457115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25" y="0"/>
            <a:ext cx="12192001" cy="6857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0FECCC-B6B0-4A3C-F77E-411D3223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94" y="1866900"/>
            <a:ext cx="10240804" cy="391532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8296A66-22B3-72C5-9014-BEB39FDB847C}"/>
              </a:ext>
            </a:extLst>
          </p:cNvPr>
          <p:cNvSpPr txBox="1"/>
          <p:nvPr/>
        </p:nvSpPr>
        <p:spPr>
          <a:xfrm>
            <a:off x="4086045" y="891113"/>
            <a:ext cx="40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Cas d’utilisateur du protocole OSPF </a:t>
            </a:r>
          </a:p>
        </p:txBody>
      </p:sp>
    </p:spTree>
    <p:extLst>
      <p:ext uri="{BB962C8B-B14F-4D97-AF65-F5344CB8AC3E}">
        <p14:creationId xmlns:p14="http://schemas.microsoft.com/office/powerpoint/2010/main" val="332622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D3F72-9AC9-211E-D520-4775558F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C2E8B8-E799-9C39-1D47-88457115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25" y="0"/>
            <a:ext cx="12192001" cy="68579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B64F68F-B5C4-A121-63AE-2BBADFA5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0" y="791788"/>
            <a:ext cx="11173430" cy="52744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5A2AE6-A7B9-9862-5A5C-22D5F4CEFF05}"/>
              </a:ext>
            </a:extLst>
          </p:cNvPr>
          <p:cNvSpPr txBox="1"/>
          <p:nvPr/>
        </p:nvSpPr>
        <p:spPr>
          <a:xfrm>
            <a:off x="3495675" y="302327"/>
            <a:ext cx="491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Explication du fonctionnement du protocole OSPF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A0D0ED-2598-FD77-F744-EFCF581C5A9C}"/>
              </a:ext>
            </a:extLst>
          </p:cNvPr>
          <p:cNvSpPr txBox="1"/>
          <p:nvPr/>
        </p:nvSpPr>
        <p:spPr>
          <a:xfrm>
            <a:off x="503960" y="6138930"/>
            <a:ext cx="7907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Routeur : ABR (Area Border Router), (R4).</a:t>
            </a:r>
          </a:p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Routeur : ASBR (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Autonomous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System Broder </a:t>
            </a:r>
            <a:r>
              <a:rPr lang="fr-F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Routers</a:t>
            </a:r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), (R1 et R7).</a:t>
            </a:r>
          </a:p>
        </p:txBody>
      </p:sp>
    </p:spTree>
    <p:extLst>
      <p:ext uri="{BB962C8B-B14F-4D97-AF65-F5344CB8AC3E}">
        <p14:creationId xmlns:p14="http://schemas.microsoft.com/office/powerpoint/2010/main" val="373956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D3F72-9AC9-211E-D520-4775558F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C2E8B8-E799-9C39-1D47-88457115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25" y="0"/>
            <a:ext cx="12192001" cy="68579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5A2AE6-A7B9-9862-5A5C-22D5F4CEFF05}"/>
              </a:ext>
            </a:extLst>
          </p:cNvPr>
          <p:cNvSpPr txBox="1"/>
          <p:nvPr/>
        </p:nvSpPr>
        <p:spPr>
          <a:xfrm>
            <a:off x="3495675" y="302327"/>
            <a:ext cx="491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Explication du fonctionnement du protocole OSPF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ECA7E3-1243-F39B-2857-0ED61530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7" y="973986"/>
            <a:ext cx="11488474" cy="55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0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D3F72-9AC9-211E-D520-4775558F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C2E8B8-E799-9C39-1D47-88457115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325" y="0"/>
            <a:ext cx="12192001" cy="68579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95A2AE6-A7B9-9862-5A5C-22D5F4CEFF05}"/>
              </a:ext>
            </a:extLst>
          </p:cNvPr>
          <p:cNvSpPr txBox="1"/>
          <p:nvPr/>
        </p:nvSpPr>
        <p:spPr>
          <a:xfrm>
            <a:off x="3495675" y="302327"/>
            <a:ext cx="491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Explication du fonctionnement du protocole OSPF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D85604-B9EC-796D-42C1-78405E36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9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10_TF55705232.potx" id="{02AF44FE-3C0F-483E-AB42-A62B4B49395F}" vid="{F23FCEBA-AEA9-4629-922F-EE14B03EEF7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{CEA8A787-46EF-4FFB-9B2C-B4A50B47FEA8}tf55705232_win32</Template>
  <TotalTime>165</TotalTime>
  <Words>85</Words>
  <Application>Microsoft Office PowerPoint</Application>
  <PresentationFormat>Grand écran</PresentationFormat>
  <Paragraphs>13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Goudy Old Style</vt:lpstr>
      <vt:lpstr>Wingdings 2</vt:lpstr>
      <vt:lpstr>SlateVTI</vt:lpstr>
      <vt:lpstr>Protocole OSPF</vt:lpstr>
      <vt:lpstr>Objectif du protocole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Protocole OSPF</dc:title>
  <dc:creator>GARÇON Jeremy</dc:creator>
  <cp:lastModifiedBy>GARÇON Jeremy</cp:lastModifiedBy>
  <cp:revision>1</cp:revision>
  <dcterms:created xsi:type="dcterms:W3CDTF">2023-11-27T20:18:50Z</dcterms:created>
  <dcterms:modified xsi:type="dcterms:W3CDTF">2023-12-05T19:00:45Z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